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12.jpeg" ContentType="image/jpeg"/>
  <Override PartName="/ppt/media/image11.jpeg" ContentType="image/jpeg"/>
  <Override PartName="/ppt/media/image10.jpeg" ContentType="image/jpeg"/>
  <Override PartName="/ppt/media/image9.png" ContentType="image/png"/>
  <Override PartName="/ppt/media/image7.jpeg" ContentType="image/jpeg"/>
  <Override PartName="/ppt/media/image2.jpeg" ContentType="image/jpeg"/>
  <Override PartName="/ppt/media/image8.png" ContentType="image/png"/>
  <Override PartName="/ppt/media/image1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タイトルテキストの書式を編集するに</a:t>
            </a:r>
            <a:r>
              <a:rPr b="0" lang="en-US" sz="4400" spc="-1" strike="noStrike">
                <a:latin typeface="Arial"/>
              </a:rPr>
              <a:t>はクリックします。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アウトラインテキストの書式を編集するにはクリックします。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2</a:t>
            </a:r>
            <a:r>
              <a:rPr b="0" lang="en-US" sz="2800" spc="-1" strike="noStrike">
                <a:latin typeface="Arial"/>
              </a:rPr>
              <a:t>レベル目のアウトライン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3</a:t>
            </a:r>
            <a:r>
              <a:rPr b="0" lang="en-US" sz="2400" spc="-1" strike="noStrike">
                <a:latin typeface="Arial"/>
              </a:rPr>
              <a:t>レベル目のアウトライン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4</a:t>
            </a:r>
            <a:r>
              <a:rPr b="0" lang="en-US" sz="2000" spc="-1" strike="noStrike">
                <a:latin typeface="Arial"/>
              </a:rPr>
              <a:t>レベル目のアウトライン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5</a:t>
            </a:r>
            <a:r>
              <a:rPr b="0" lang="en-US" sz="2000" spc="-1" strike="noStrike">
                <a:latin typeface="Arial"/>
              </a:rPr>
              <a:t>レベル目のアウトライン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6</a:t>
            </a:r>
            <a:r>
              <a:rPr b="0" lang="en-US" sz="2000" spc="-1" strike="noStrike">
                <a:latin typeface="Arial"/>
              </a:rPr>
              <a:t>レベル目のアウトライン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7</a:t>
            </a:r>
            <a:r>
              <a:rPr b="0" lang="en-US" sz="2000" spc="-1" strike="noStrike">
                <a:latin typeface="Arial"/>
              </a:rPr>
              <a:t>レベル目のアウトライン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タイトルテキストの書式を編集するにはクリックします。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アウトラインテキストの書式を編集するにはクリックします。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2</a:t>
            </a:r>
            <a:r>
              <a:rPr b="0" lang="en-US" sz="2800" spc="-1" strike="noStrike">
                <a:latin typeface="Arial"/>
              </a:rPr>
              <a:t>レベル目のアウトライン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3</a:t>
            </a:r>
            <a:r>
              <a:rPr b="0" lang="en-US" sz="2400" spc="-1" strike="noStrike">
                <a:latin typeface="Arial"/>
              </a:rPr>
              <a:t>レベル目のアウトライン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4</a:t>
            </a:r>
            <a:r>
              <a:rPr b="0" lang="en-US" sz="2000" spc="-1" strike="noStrike">
                <a:latin typeface="Arial"/>
              </a:rPr>
              <a:t>レベル目のアウトライン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5</a:t>
            </a:r>
            <a:r>
              <a:rPr b="0" lang="en-US" sz="2000" spc="-1" strike="noStrike">
                <a:latin typeface="Arial"/>
              </a:rPr>
              <a:t>レベル目のアウトライン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6</a:t>
            </a:r>
            <a:r>
              <a:rPr b="0" lang="en-US" sz="2000" spc="-1" strike="noStrike">
                <a:latin typeface="Arial"/>
              </a:rPr>
              <a:t>レベル目のアウトライン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7</a:t>
            </a:r>
            <a:r>
              <a:rPr b="0" lang="en-US" sz="2000" spc="-1" strike="noStrike">
                <a:latin typeface="Arial"/>
              </a:rPr>
              <a:t>レベル目のアウトライン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2.jpeg"/><Relationship Id="rId3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1998360" y="207360"/>
            <a:ext cx="7093080" cy="1630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en-US" sz="9600" spc="-128" strike="noStrike">
                <a:solidFill>
                  <a:srgbClr val="50b4c8"/>
                </a:solidFill>
                <a:latin typeface="Calibri Light"/>
              </a:rPr>
              <a:t>DVD </a:t>
            </a:r>
            <a:r>
              <a:rPr b="0" lang="en-US" sz="7200" spc="-128" strike="noStrike">
                <a:solidFill>
                  <a:srgbClr val="50b4c8"/>
                </a:solidFill>
                <a:latin typeface="Calibri Light"/>
              </a:rPr>
              <a:t>分光器</a:t>
            </a:r>
            <a:endParaRPr b="0" lang="en-US" sz="7200" spc="-1" strike="noStrike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559080" y="1612080"/>
            <a:ext cx="8890560" cy="4736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1434"/>
              </a:spcBef>
            </a:pPr>
            <a:r>
              <a:rPr b="0" lang="en-US" sz="2650" spc="-1" strike="noStrike">
                <a:solidFill>
                  <a:srgbClr val="66b1bd"/>
                </a:solidFill>
                <a:latin typeface="Calibri Light"/>
              </a:rPr>
              <a:t>　　　　　　　　　　　　　ぶん　こう　　き</a:t>
            </a:r>
            <a:endParaRPr b="0" lang="en-US" sz="2650" spc="-1" strike="noStrike">
              <a:latin typeface="Arial"/>
            </a:endParaRPr>
          </a:p>
        </p:txBody>
      </p:sp>
      <p:pic>
        <p:nvPicPr>
          <p:cNvPr id="78" name="図 3" descr=""/>
          <p:cNvPicPr/>
          <p:nvPr/>
        </p:nvPicPr>
        <p:blipFill>
          <a:blip r:embed="rId1"/>
          <a:stretch/>
        </p:blipFill>
        <p:spPr>
          <a:xfrm>
            <a:off x="2233440" y="2386080"/>
            <a:ext cx="4883040" cy="4820400"/>
          </a:xfrm>
          <a:prstGeom prst="rect">
            <a:avLst/>
          </a:prstGeom>
          <a:ln>
            <a:noFill/>
          </a:ln>
        </p:spPr>
      </p:pic>
      <p:sp>
        <p:nvSpPr>
          <p:cNvPr id="79" name="CustomShape 3"/>
          <p:cNvSpPr/>
          <p:nvPr/>
        </p:nvSpPr>
        <p:spPr>
          <a:xfrm>
            <a:off x="7619400" y="5550480"/>
            <a:ext cx="2136600" cy="118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Calibri Light"/>
                <a:ea typeface="DejaVu Sans"/>
              </a:rPr>
              <a:t>国立科学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Calibri Light"/>
                <a:ea typeface="DejaVu Sans"/>
              </a:rPr>
              <a:t>　博物館</a:t>
            </a:r>
            <a:endParaRPr b="0" lang="en-US" sz="36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543240" y="320400"/>
            <a:ext cx="8906400" cy="1394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en-US" sz="7200" spc="-128" strike="noStrike">
                <a:solidFill>
                  <a:srgbClr val="50b4c8"/>
                </a:solidFill>
                <a:latin typeface="Calibri Light"/>
              </a:rPr>
              <a:t>太陽のスペクトル</a:t>
            </a:r>
            <a:endParaRPr b="0" lang="en-US" sz="7200" spc="-1" strike="noStrike"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559080" y="1423440"/>
            <a:ext cx="8890560" cy="3317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100800" indent="-100080">
              <a:lnSpc>
                <a:spcPct val="85000"/>
              </a:lnSpc>
              <a:spcBef>
                <a:spcPts val="1434"/>
              </a:spcBef>
              <a:buClr>
                <a:srgbClr val="66b1bd"/>
              </a:buClr>
              <a:buFont typeface="Arial"/>
              <a:buChar char=" "/>
            </a:pPr>
            <a:r>
              <a:rPr b="0" lang="en-US" sz="2650" spc="-1" strike="noStrike">
                <a:solidFill>
                  <a:srgbClr val="66b1bd"/>
                </a:solidFill>
                <a:latin typeface="Calibri Light"/>
              </a:rPr>
              <a:t>たい　よう</a:t>
            </a:r>
            <a:endParaRPr b="0" lang="en-US" sz="2650" spc="-1" strike="noStrike">
              <a:latin typeface="Arial"/>
            </a:endParaRPr>
          </a:p>
        </p:txBody>
      </p:sp>
      <p:pic>
        <p:nvPicPr>
          <p:cNvPr id="103" name="図 3" descr=""/>
          <p:cNvPicPr/>
          <p:nvPr/>
        </p:nvPicPr>
        <p:blipFill>
          <a:blip r:embed="rId1"/>
          <a:stretch/>
        </p:blipFill>
        <p:spPr>
          <a:xfrm>
            <a:off x="-643680" y="2083680"/>
            <a:ext cx="11355120" cy="2440800"/>
          </a:xfrm>
          <a:prstGeom prst="rect">
            <a:avLst/>
          </a:prstGeom>
          <a:ln>
            <a:noFill/>
          </a:ln>
        </p:spPr>
      </p:pic>
      <p:sp>
        <p:nvSpPr>
          <p:cNvPr id="104" name="CustomShape 3"/>
          <p:cNvSpPr/>
          <p:nvPr/>
        </p:nvSpPr>
        <p:spPr>
          <a:xfrm>
            <a:off x="643320" y="4605840"/>
            <a:ext cx="8991000" cy="1918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Calibri Light"/>
                <a:ea typeface="DejaVu Sans"/>
              </a:rPr>
              <a:t>黒い線（暗線スペクトル）がみえる</a:t>
            </a:r>
            <a:endParaRPr b="0" lang="en-US" sz="6000" spc="-1" strike="noStrike">
              <a:latin typeface="Arial"/>
            </a:endParaRPr>
          </a:p>
        </p:txBody>
      </p:sp>
      <p:sp>
        <p:nvSpPr>
          <p:cNvPr id="105" name="CustomShape 4"/>
          <p:cNvSpPr/>
          <p:nvPr/>
        </p:nvSpPr>
        <p:spPr>
          <a:xfrm>
            <a:off x="3361320" y="5490720"/>
            <a:ext cx="192960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  <a:ea typeface="DejaVu Sans"/>
              </a:rPr>
              <a:t>あんせん</a:t>
            </a:r>
            <a:endParaRPr b="0" lang="en-US" sz="2800" spc="-1" strike="noStrike"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416520" y="783720"/>
            <a:ext cx="9234720" cy="141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0" lang="en-US" sz="7200" spc="-128" strike="noStrike">
                <a:solidFill>
                  <a:srgbClr val="50b4c8"/>
                </a:solidFill>
                <a:latin typeface="Calibri Light"/>
              </a:rPr>
              <a:t>暗線スペクトルの拡大</a:t>
            </a:r>
            <a:endParaRPr b="0" lang="en-US" sz="7200" spc="-1" strike="noStrike"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511200" y="1621800"/>
            <a:ext cx="8890560" cy="445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lvl="1" marL="302400" indent="-377280">
              <a:lnSpc>
                <a:spcPct val="100000"/>
              </a:lnSpc>
              <a:spcBef>
                <a:spcPts val="660"/>
              </a:spcBef>
              <a:buClr>
                <a:srgbClr val="66b1bd"/>
              </a:buClr>
              <a:buFont typeface="Arial"/>
              <a:buChar char=" "/>
            </a:pPr>
            <a:r>
              <a:rPr b="1" lang="en-US" sz="2650" spc="-1" strike="noStrike">
                <a:solidFill>
                  <a:srgbClr val="66b1bd"/>
                </a:solidFill>
                <a:latin typeface="Calibri Light"/>
              </a:rPr>
              <a:t>　　　　　　　　　　　　　　　　　　　　　　　　　　　　　                                                    かくだい</a:t>
            </a:r>
            <a:endParaRPr b="0" lang="en-US" sz="2650" spc="-1" strike="noStrike"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543240" y="321840"/>
            <a:ext cx="8906400" cy="148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en-US" sz="7200" spc="-128" strike="noStrike">
                <a:solidFill>
                  <a:srgbClr val="50b4c8"/>
                </a:solidFill>
                <a:latin typeface="Calibri Light"/>
              </a:rPr>
              <a:t>星のスペクトル（型）</a:t>
            </a:r>
            <a:endParaRPr b="0" lang="en-US" sz="7200" spc="-1" strike="noStrike">
              <a:latin typeface="Arial"/>
            </a:endParaRPr>
          </a:p>
        </p:txBody>
      </p:sp>
      <p:pic>
        <p:nvPicPr>
          <p:cNvPr id="109" name="コンテンツ プレースホルダー 3" descr=""/>
          <p:cNvPicPr/>
          <p:nvPr/>
        </p:nvPicPr>
        <p:blipFill>
          <a:blip r:embed="rId1"/>
          <a:stretch/>
        </p:blipFill>
        <p:spPr>
          <a:xfrm>
            <a:off x="788400" y="1657800"/>
            <a:ext cx="8093520" cy="5673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図 3" descr=""/>
          <p:cNvPicPr/>
          <p:nvPr/>
        </p:nvPicPr>
        <p:blipFill>
          <a:blip r:embed="rId1"/>
          <a:stretch/>
        </p:blipFill>
        <p:spPr>
          <a:xfrm>
            <a:off x="3285360" y="288000"/>
            <a:ext cx="6693120" cy="6408720"/>
          </a:xfrm>
          <a:prstGeom prst="rect">
            <a:avLst/>
          </a:prstGeom>
          <a:ln>
            <a:noFill/>
          </a:ln>
        </p:spPr>
      </p:pic>
      <p:sp>
        <p:nvSpPr>
          <p:cNvPr id="111" name="CustomShape 1"/>
          <p:cNvSpPr/>
          <p:nvPr/>
        </p:nvSpPr>
        <p:spPr>
          <a:xfrm>
            <a:off x="543240" y="550800"/>
            <a:ext cx="8906400" cy="141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en-US" sz="7200" spc="-128" strike="noStrike">
                <a:solidFill>
                  <a:srgbClr val="50b4c8"/>
                </a:solidFill>
                <a:latin typeface="Calibri Light"/>
              </a:rPr>
              <a:t>星雲のスペクトル</a:t>
            </a:r>
            <a:endParaRPr b="0" lang="en-US" sz="7200" spc="-1" strike="noStrike"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559080" y="1684800"/>
            <a:ext cx="8890560" cy="4663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100800" indent="-100080">
              <a:lnSpc>
                <a:spcPct val="85000"/>
              </a:lnSpc>
              <a:spcBef>
                <a:spcPts val="1434"/>
              </a:spcBef>
              <a:buClr>
                <a:srgbClr val="66b1bd"/>
              </a:buClr>
              <a:buFont typeface="Arial"/>
              <a:buChar char=" "/>
            </a:pPr>
            <a:r>
              <a:rPr b="0" lang="en-US" sz="2800" spc="-1" strike="noStrike">
                <a:solidFill>
                  <a:srgbClr val="66b1bd"/>
                </a:solidFill>
                <a:latin typeface="Calibri Light"/>
              </a:rPr>
              <a:t>せい　うん</a:t>
            </a:r>
            <a:endParaRPr b="0" lang="en-US" sz="2800" spc="-1" strike="noStrike">
              <a:latin typeface="Arial"/>
            </a:endParaRPr>
          </a:p>
        </p:txBody>
      </p:sp>
      <p:pic>
        <p:nvPicPr>
          <p:cNvPr id="113" name="図 4" descr=""/>
          <p:cNvPicPr/>
          <p:nvPr/>
        </p:nvPicPr>
        <p:blipFill>
          <a:blip r:embed="rId2"/>
          <a:stretch/>
        </p:blipFill>
        <p:spPr>
          <a:xfrm>
            <a:off x="378000" y="4318920"/>
            <a:ext cx="9600480" cy="52812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3132000" y="2688840"/>
            <a:ext cx="5082840" cy="182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en-US" sz="7200" spc="-128" strike="noStrike">
                <a:solidFill>
                  <a:srgbClr val="50b4c8"/>
                </a:solidFill>
                <a:latin typeface="Calibri Light"/>
              </a:rPr>
              <a:t>おしまい</a:t>
            </a:r>
            <a:endParaRPr b="0" lang="en-US" sz="7200" spc="-1" strike="noStrike"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559080" y="2197440"/>
            <a:ext cx="8890560" cy="4150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コンテンツ プレースホルダー 3" descr=""/>
          <p:cNvPicPr/>
          <p:nvPr/>
        </p:nvPicPr>
        <p:blipFill>
          <a:blip r:embed="rId1"/>
          <a:stretch/>
        </p:blipFill>
        <p:spPr>
          <a:xfrm>
            <a:off x="1366920" y="198000"/>
            <a:ext cx="7059960" cy="6968880"/>
          </a:xfrm>
          <a:prstGeom prst="rect">
            <a:avLst/>
          </a:prstGeom>
          <a:ln>
            <a:noFill/>
          </a:ln>
        </p:spPr>
      </p:pic>
      <p:sp>
        <p:nvSpPr>
          <p:cNvPr id="81" name="CustomShape 1"/>
          <p:cNvSpPr/>
          <p:nvPr/>
        </p:nvSpPr>
        <p:spPr>
          <a:xfrm>
            <a:off x="543240" y="198000"/>
            <a:ext cx="8906400" cy="156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en-US" sz="7200" spc="-128" strike="noStrike">
                <a:solidFill>
                  <a:srgbClr val="50b4c8"/>
                </a:solidFill>
                <a:latin typeface="Calibri Light"/>
              </a:rPr>
              <a:t>つかいかた</a:t>
            </a:r>
            <a:endParaRPr b="0" lang="en-US" sz="72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433800" y="829440"/>
            <a:ext cx="3232800" cy="2741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5400" spc="-1" strike="noStrike">
                <a:solidFill>
                  <a:srgbClr val="000000"/>
                </a:solidFill>
                <a:latin typeface="Calibri Light"/>
                <a:ea typeface="DejaVu Sans"/>
              </a:rPr>
              <a:t>分光器</a:t>
            </a:r>
            <a:endParaRPr b="0" lang="en-US" sz="5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5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000000"/>
                </a:solidFill>
                <a:latin typeface="Calibri Light"/>
                <a:ea typeface="DejaVu Sans"/>
              </a:rPr>
              <a:t>光を虹の七色に分ける</a:t>
            </a:r>
            <a:endParaRPr b="0" lang="en-US" sz="4000" spc="-1" strike="noStrike">
              <a:latin typeface="Arial"/>
            </a:endParaRPr>
          </a:p>
        </p:txBody>
      </p:sp>
      <p:pic>
        <p:nvPicPr>
          <p:cNvPr id="83" name="図 3" descr=""/>
          <p:cNvPicPr/>
          <p:nvPr/>
        </p:nvPicPr>
        <p:blipFill>
          <a:blip r:embed="rId1"/>
          <a:stretch/>
        </p:blipFill>
        <p:spPr>
          <a:xfrm>
            <a:off x="3900240" y="0"/>
            <a:ext cx="5516280" cy="7524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543240" y="550800"/>
            <a:ext cx="8906400" cy="1218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en-US" sz="7200" spc="-128" strike="noStrike">
                <a:solidFill>
                  <a:srgbClr val="50b4c8"/>
                </a:solidFill>
                <a:latin typeface="Calibri Light"/>
              </a:rPr>
              <a:t>スペクトル（虹の七色）</a:t>
            </a:r>
            <a:endParaRPr b="0" lang="en-US" sz="7200" spc="-1" strike="noStrike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559080" y="1514160"/>
            <a:ext cx="9253440" cy="534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100800" indent="-100080">
              <a:lnSpc>
                <a:spcPct val="85000"/>
              </a:lnSpc>
              <a:spcBef>
                <a:spcPts val="1434"/>
              </a:spcBef>
              <a:buClr>
                <a:srgbClr val="66b1bd"/>
              </a:buClr>
              <a:buFont typeface="Arial"/>
              <a:buChar char=" "/>
            </a:pPr>
            <a:r>
              <a:rPr b="0" lang="en-US" sz="2650" spc="-1" strike="noStrike">
                <a:solidFill>
                  <a:srgbClr val="66b1bd"/>
                </a:solidFill>
                <a:latin typeface="Calibri Light"/>
              </a:rPr>
              <a:t>　　　　　　　　　　　　　にじ　　　　　なないろ</a:t>
            </a:r>
            <a:endParaRPr b="0" lang="en-US" sz="2650" spc="-1" strike="noStrike">
              <a:latin typeface="Arial"/>
            </a:endParaRPr>
          </a:p>
          <a:p>
            <a:pPr>
              <a:lnSpc>
                <a:spcPct val="85000"/>
              </a:lnSpc>
              <a:spcBef>
                <a:spcPts val="1434"/>
              </a:spcBef>
            </a:pPr>
            <a:endParaRPr b="0" lang="en-US" sz="2650" spc="-1" strike="noStrike">
              <a:latin typeface="Arial"/>
            </a:endParaRPr>
          </a:p>
          <a:p>
            <a:pPr>
              <a:lnSpc>
                <a:spcPct val="85000"/>
              </a:lnSpc>
              <a:spcBef>
                <a:spcPts val="1434"/>
              </a:spcBef>
            </a:pPr>
            <a:endParaRPr b="0" lang="en-US" sz="2650" spc="-1" strike="noStrike">
              <a:latin typeface="Arial"/>
            </a:endParaRPr>
          </a:p>
          <a:p>
            <a:pPr>
              <a:lnSpc>
                <a:spcPct val="85000"/>
              </a:lnSpc>
              <a:spcBef>
                <a:spcPts val="1434"/>
              </a:spcBef>
            </a:pPr>
            <a:endParaRPr b="0" lang="en-US" sz="2650" spc="-1" strike="noStrike">
              <a:latin typeface="Arial"/>
            </a:endParaRPr>
          </a:p>
          <a:p>
            <a:pPr marL="100800" indent="-100080">
              <a:lnSpc>
                <a:spcPct val="85000"/>
              </a:lnSpc>
              <a:spcBef>
                <a:spcPts val="1434"/>
              </a:spcBef>
              <a:buClr>
                <a:srgbClr val="66b1bd"/>
              </a:buClr>
              <a:buFont typeface="Arial"/>
              <a:buChar char=" "/>
            </a:pPr>
            <a:r>
              <a:rPr b="0" lang="en-US" sz="3600" spc="-1" strike="noStrike">
                <a:solidFill>
                  <a:srgbClr val="000000"/>
                </a:solidFill>
                <a:latin typeface="Calibri Light"/>
              </a:rPr>
              <a:t>パソコンの画像（がぞう）ではきれいな七色にならない。</a:t>
            </a:r>
            <a:endParaRPr b="0" lang="en-US" sz="3600" spc="-1" strike="noStrike">
              <a:latin typeface="Arial"/>
            </a:endParaRPr>
          </a:p>
          <a:p>
            <a:pPr marL="100800" indent="-100080">
              <a:lnSpc>
                <a:spcPct val="85000"/>
              </a:lnSpc>
              <a:spcBef>
                <a:spcPts val="1434"/>
              </a:spcBef>
              <a:buClr>
                <a:srgbClr val="000000"/>
              </a:buClr>
              <a:buFont typeface="Arial"/>
              <a:buChar char=" "/>
            </a:pPr>
            <a:r>
              <a:rPr b="0" lang="en-US" sz="3600" spc="-1" strike="noStrike">
                <a:solidFill>
                  <a:srgbClr val="000000"/>
                </a:solidFill>
                <a:latin typeface="Calibri Light"/>
              </a:rPr>
              <a:t>パソコンでは三色をまぜていろいろな色をつくる。</a:t>
            </a:r>
            <a:endParaRPr b="0" lang="en-US" sz="3600" spc="-1" strike="noStrike">
              <a:latin typeface="Arial"/>
            </a:endParaRPr>
          </a:p>
          <a:p>
            <a:pPr marL="100800" indent="-100080">
              <a:lnSpc>
                <a:spcPct val="85000"/>
              </a:lnSpc>
              <a:spcBef>
                <a:spcPts val="1434"/>
              </a:spcBef>
              <a:buClr>
                <a:srgbClr val="000000"/>
              </a:buClr>
              <a:buFont typeface="Arial"/>
              <a:buChar char=" "/>
            </a:pPr>
            <a:r>
              <a:rPr b="0" lang="en-US" sz="3600" spc="-1" strike="noStrike">
                <a:solidFill>
                  <a:srgbClr val="000000"/>
                </a:solidFill>
                <a:latin typeface="Calibri Light"/>
              </a:rPr>
              <a:t>　太陽（たいよう）や電球（でんきゅう）には、きれいな七色がある。</a:t>
            </a:r>
            <a:endParaRPr b="0" lang="en-US" sz="3600" spc="-1" strike="noStrike">
              <a:latin typeface="Arial"/>
            </a:endParaRPr>
          </a:p>
        </p:txBody>
      </p:sp>
      <p:pic>
        <p:nvPicPr>
          <p:cNvPr id="86" name="図 3" descr=""/>
          <p:cNvPicPr/>
          <p:nvPr/>
        </p:nvPicPr>
        <p:blipFill>
          <a:blip r:embed="rId1"/>
          <a:stretch/>
        </p:blipFill>
        <p:spPr>
          <a:xfrm>
            <a:off x="649080" y="2239920"/>
            <a:ext cx="8936640" cy="11858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図 3" descr=""/>
          <p:cNvPicPr/>
          <p:nvPr/>
        </p:nvPicPr>
        <p:blipFill>
          <a:blip r:embed="rId1"/>
          <a:stretch/>
        </p:blipFill>
        <p:spPr>
          <a:xfrm>
            <a:off x="2498040" y="1493280"/>
            <a:ext cx="6503760" cy="6503760"/>
          </a:xfrm>
          <a:prstGeom prst="rect">
            <a:avLst/>
          </a:prstGeom>
          <a:ln>
            <a:noFill/>
          </a:ln>
        </p:spPr>
      </p:pic>
      <p:sp>
        <p:nvSpPr>
          <p:cNvPr id="88" name="CustomShape 1"/>
          <p:cNvSpPr/>
          <p:nvPr/>
        </p:nvSpPr>
        <p:spPr>
          <a:xfrm>
            <a:off x="543240" y="273240"/>
            <a:ext cx="9269280" cy="21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en-US" sz="7200" spc="-128" strike="noStrike">
                <a:solidFill>
                  <a:srgbClr val="50b4c8"/>
                </a:solidFill>
                <a:latin typeface="Calibri Light"/>
              </a:rPr>
              <a:t>三原色</a:t>
            </a:r>
            <a:r>
              <a:rPr b="0" lang="en-US" sz="5400" spc="-128" strike="noStrike">
                <a:solidFill>
                  <a:srgbClr val="50b4c8"/>
                </a:solidFill>
                <a:latin typeface="Calibri Light"/>
              </a:rPr>
              <a:t>（色をまぜて色を作る）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559080" y="1781640"/>
            <a:ext cx="8890560" cy="456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100800" indent="-100080">
              <a:lnSpc>
                <a:spcPct val="85000"/>
              </a:lnSpc>
              <a:spcBef>
                <a:spcPts val="1434"/>
              </a:spcBef>
              <a:buClr>
                <a:srgbClr val="66b1bd"/>
              </a:buClr>
              <a:buFont typeface="Arial"/>
              <a:buChar char=" "/>
            </a:pPr>
            <a:r>
              <a:rPr b="0" lang="en-US" sz="2650" spc="-1" strike="noStrike">
                <a:solidFill>
                  <a:srgbClr val="66b1bd"/>
                </a:solidFill>
                <a:latin typeface="Calibri Light"/>
              </a:rPr>
              <a:t>さん　げん　しょく</a:t>
            </a:r>
            <a:endParaRPr b="0" lang="en-US" sz="265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277920" y="188640"/>
            <a:ext cx="9801720" cy="145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en-US" sz="7200" spc="-128" strike="noStrike">
                <a:solidFill>
                  <a:srgbClr val="50b4c8"/>
                </a:solidFill>
                <a:latin typeface="Calibri Light"/>
              </a:rPr>
              <a:t> </a:t>
            </a:r>
            <a:r>
              <a:rPr b="0" lang="en-US" sz="7200" spc="-128" strike="noStrike">
                <a:solidFill>
                  <a:srgbClr val="50b4c8"/>
                </a:solidFill>
                <a:latin typeface="Calibri Light"/>
              </a:rPr>
              <a:t>電球と蛍光灯のスペクトル</a:t>
            </a:r>
            <a:endParaRPr b="0" lang="en-US" sz="7200" spc="-1" strike="noStrike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559080" y="1272600"/>
            <a:ext cx="8890560" cy="507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100800" indent="-100080">
              <a:lnSpc>
                <a:spcPct val="85000"/>
              </a:lnSpc>
              <a:spcBef>
                <a:spcPts val="1434"/>
              </a:spcBef>
              <a:buClr>
                <a:srgbClr val="66b1bd"/>
              </a:buClr>
              <a:buFont typeface="Arial"/>
              <a:buChar char=" "/>
            </a:pPr>
            <a:r>
              <a:rPr b="0" lang="en-US" sz="2650" spc="-1" strike="noStrike">
                <a:solidFill>
                  <a:srgbClr val="66b1bd"/>
                </a:solidFill>
                <a:latin typeface="Calibri Light"/>
              </a:rPr>
              <a:t>でんきゅう　けい   こう  とう</a:t>
            </a:r>
            <a:endParaRPr b="0" lang="en-US" sz="2650" spc="-1" strike="noStrike">
              <a:latin typeface="Arial"/>
            </a:endParaRPr>
          </a:p>
        </p:txBody>
      </p:sp>
      <p:pic>
        <p:nvPicPr>
          <p:cNvPr id="92" name="図 3" descr=""/>
          <p:cNvPicPr/>
          <p:nvPr/>
        </p:nvPicPr>
        <p:blipFill>
          <a:blip r:embed="rId1"/>
          <a:stretch/>
        </p:blipFill>
        <p:spPr>
          <a:xfrm>
            <a:off x="277920" y="1897200"/>
            <a:ext cx="9633600" cy="5099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543240" y="550800"/>
            <a:ext cx="8906400" cy="182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CustomShape 2"/>
          <p:cNvSpPr/>
          <p:nvPr/>
        </p:nvSpPr>
        <p:spPr>
          <a:xfrm>
            <a:off x="559080" y="750600"/>
            <a:ext cx="8890560" cy="597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100800" indent="-100080">
              <a:lnSpc>
                <a:spcPct val="85000"/>
              </a:lnSpc>
              <a:spcBef>
                <a:spcPts val="1434"/>
              </a:spcBef>
              <a:buClr>
                <a:srgbClr val="262626"/>
              </a:buClr>
              <a:buFont typeface="Arial"/>
              <a:buChar char=" "/>
            </a:pPr>
            <a:r>
              <a:rPr b="0" lang="en-US" sz="6000" spc="-1" strike="noStrike">
                <a:solidFill>
                  <a:srgbClr val="262626"/>
                </a:solidFill>
                <a:latin typeface="Calibri Light"/>
              </a:rPr>
              <a:t>電球は「連続スペクトル」</a:t>
            </a:r>
            <a:endParaRPr b="0" lang="en-US" sz="6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34"/>
              </a:spcBef>
            </a:pPr>
            <a:endParaRPr b="0" lang="en-US" sz="6000" spc="-1" strike="noStrike">
              <a:latin typeface="Arial"/>
            </a:endParaRPr>
          </a:p>
          <a:p>
            <a:pPr marL="100800" indent="-100080">
              <a:lnSpc>
                <a:spcPct val="85000"/>
              </a:lnSpc>
              <a:spcBef>
                <a:spcPts val="1434"/>
              </a:spcBef>
              <a:buClr>
                <a:srgbClr val="262626"/>
              </a:buClr>
              <a:buFont typeface="Arial"/>
              <a:buChar char=" "/>
            </a:pPr>
            <a:r>
              <a:rPr b="0" lang="en-US" sz="6000" spc="-1" strike="noStrike">
                <a:solidFill>
                  <a:srgbClr val="262626"/>
                </a:solidFill>
                <a:latin typeface="Calibri Light"/>
              </a:rPr>
              <a:t>蛍光灯は「線スペクトル」</a:t>
            </a:r>
            <a:endParaRPr b="0" lang="en-US" sz="6000" spc="-1" strike="noStrike">
              <a:latin typeface="Arial"/>
            </a:endParaRPr>
          </a:p>
          <a:p>
            <a:pPr>
              <a:lnSpc>
                <a:spcPct val="85000"/>
              </a:lnSpc>
              <a:spcBef>
                <a:spcPts val="1434"/>
              </a:spcBef>
            </a:pPr>
            <a:endParaRPr b="0" lang="en-US" sz="6000" spc="-1" strike="noStrike">
              <a:latin typeface="Arial"/>
            </a:endParaRPr>
          </a:p>
          <a:p>
            <a:pPr lvl="1" marL="302400" indent="-377280">
              <a:lnSpc>
                <a:spcPct val="100000"/>
              </a:lnSpc>
              <a:spcBef>
                <a:spcPts val="660"/>
              </a:spcBef>
              <a:buClr>
                <a:srgbClr val="262626"/>
              </a:buClr>
              <a:buFont typeface="Arial"/>
              <a:buChar char=" "/>
            </a:pPr>
            <a:r>
              <a:rPr b="0" lang="en-US" sz="8800" spc="-1" strike="noStrike">
                <a:solidFill>
                  <a:srgbClr val="262626"/>
                </a:solidFill>
                <a:latin typeface="Calibri Light"/>
              </a:rPr>
              <a:t>HG</a:t>
            </a:r>
            <a:r>
              <a:rPr b="0" lang="en-US" sz="6000" spc="-1" strike="noStrike">
                <a:solidFill>
                  <a:srgbClr val="262626"/>
                </a:solidFill>
                <a:latin typeface="Calibri Light"/>
              </a:rPr>
              <a:t>（水銀）は、すべて線スペクトル</a:t>
            </a:r>
            <a:endParaRPr b="0" lang="en-US" sz="6000" spc="-1" strike="noStrike">
              <a:latin typeface="Arial"/>
            </a:endParaRPr>
          </a:p>
          <a:p>
            <a:pPr>
              <a:lnSpc>
                <a:spcPct val="85000"/>
              </a:lnSpc>
              <a:spcBef>
                <a:spcPts val="1434"/>
              </a:spcBef>
            </a:pPr>
            <a:endParaRPr b="0" lang="en-US" sz="6000" spc="-1" strike="noStrike">
              <a:latin typeface="Arial"/>
            </a:endParaRPr>
          </a:p>
          <a:p>
            <a:pPr>
              <a:lnSpc>
                <a:spcPct val="85000"/>
              </a:lnSpc>
              <a:spcBef>
                <a:spcPts val="1434"/>
              </a:spcBef>
            </a:pPr>
            <a:endParaRPr b="0" lang="en-US" sz="6000" spc="-1" strike="noStrike">
              <a:latin typeface="Arial"/>
            </a:endParaRPr>
          </a:p>
          <a:p>
            <a:pPr>
              <a:lnSpc>
                <a:spcPct val="85000"/>
              </a:lnSpc>
              <a:spcBef>
                <a:spcPts val="1434"/>
              </a:spcBef>
            </a:pPr>
            <a:endParaRPr b="0" lang="en-US" sz="6000" spc="-1" strike="noStrike">
              <a:latin typeface="Arial"/>
            </a:endParaRPr>
          </a:p>
        </p:txBody>
      </p:sp>
      <p:sp>
        <p:nvSpPr>
          <p:cNvPr id="95" name="CustomShape 3"/>
          <p:cNvSpPr/>
          <p:nvPr/>
        </p:nvSpPr>
        <p:spPr>
          <a:xfrm>
            <a:off x="3456720" y="1545120"/>
            <a:ext cx="270396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  <a:ea typeface="DejaVu Sans"/>
              </a:rPr>
              <a:t>れんぞく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96" name="CustomShape 4"/>
          <p:cNvSpPr/>
          <p:nvPr/>
        </p:nvSpPr>
        <p:spPr>
          <a:xfrm rot="34800">
            <a:off x="4068720" y="3399480"/>
            <a:ext cx="159696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  <a:ea typeface="DejaVu Sans"/>
              </a:rPr>
              <a:t>せん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97" name="CustomShape 5"/>
          <p:cNvSpPr/>
          <p:nvPr/>
        </p:nvSpPr>
        <p:spPr>
          <a:xfrm>
            <a:off x="2841480" y="4416120"/>
            <a:ext cx="162540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  <a:ea typeface="DejaVu Sans"/>
              </a:rPr>
              <a:t>すいぎん</a:t>
            </a:r>
            <a:endParaRPr b="0" lang="en-US" sz="280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543240" y="550800"/>
            <a:ext cx="890640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en-US" sz="7200" spc="-128" strike="noStrike">
                <a:solidFill>
                  <a:srgbClr val="50b4c8"/>
                </a:solidFill>
                <a:latin typeface="Calibri Light"/>
              </a:rPr>
              <a:t>いろいろな光</a:t>
            </a:r>
            <a:endParaRPr b="0" lang="en-US" sz="7200" spc="-1" strike="noStrike">
              <a:latin typeface="Arial"/>
            </a:endParaRPr>
          </a:p>
        </p:txBody>
      </p:sp>
      <p:pic>
        <p:nvPicPr>
          <p:cNvPr id="99" name="コンテンツ プレースホルダー 3" descr=""/>
          <p:cNvPicPr/>
          <p:nvPr/>
        </p:nvPicPr>
        <p:blipFill>
          <a:blip r:embed="rId1"/>
          <a:stretch/>
        </p:blipFill>
        <p:spPr>
          <a:xfrm>
            <a:off x="268200" y="1811880"/>
            <a:ext cx="9692640" cy="4662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図 1" descr=""/>
          <p:cNvPicPr/>
          <p:nvPr/>
        </p:nvPicPr>
        <p:blipFill>
          <a:blip r:embed="rId1"/>
          <a:stretch/>
        </p:blipFill>
        <p:spPr>
          <a:xfrm>
            <a:off x="440280" y="360720"/>
            <a:ext cx="9033120" cy="66812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TM03457491[[fn=メトロポリタン]]</Template>
  <TotalTime>546</TotalTime>
  <Application>LibreOffice/5.4.2.2$Linux_X86_64 LibreOffice_project/40m0$Build-2</Application>
  <Words>118</Words>
  <Paragraphs>55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2016-07-13T22:03:49Z</dcterms:created>
  <dc:creator>Nakajima</dc:creator>
  <dc:description/>
  <dc:language>ja-JP</dc:language>
  <cp:lastModifiedBy/>
  <dcterms:modified xsi:type="dcterms:W3CDTF">2018-01-20T13:31:14Z</dcterms:modified>
  <cp:revision>52</cp:revision>
  <dc:subject/>
  <dc:title>火星のお話し かせい　　　はな　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ユーザー設定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17</vt:i4>
  </property>
</Properties>
</file>